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Service Configuration and </a:t>
            </a:r>
            <a:r>
              <a:rPr lang="en-US" dirty="0" err="1"/>
              <a:t>Coordianation</a:t>
            </a:r>
            <a:r>
              <a:rPr lang="en-US" dirty="0"/>
              <a:t> Systems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Data Flow Manager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Distributed </a:t>
            </a:r>
            <a:r>
              <a:rPr lang="en-US" dirty="0">
                <a:latin typeface="Arial" charset="0"/>
                <a:cs typeface="Arial" charset="0"/>
              </a:rPr>
              <a:t>Applications</a:t>
            </a:r>
            <a:br>
              <a:rPr lang="en-US" dirty="0">
                <a:latin typeface="Arial" charset="0"/>
                <a:cs typeface="Arial" charset="0"/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Run on multiple systems in a network at a given time simultaneously </a:t>
            </a:r>
          </a:p>
          <a:p>
            <a:r>
              <a:rPr lang="en-US" dirty="0"/>
              <a:t>Systems coordinates among themselves to carry out task in fast and efficient manner</a:t>
            </a:r>
          </a:p>
          <a:p>
            <a:r>
              <a:rPr lang="en-US" dirty="0"/>
              <a:t>Collection of systems is “Cluster”</a:t>
            </a:r>
          </a:p>
          <a:p>
            <a:r>
              <a:rPr lang="en-US" dirty="0"/>
              <a:t>System is termed as “Node”</a:t>
            </a:r>
          </a:p>
          <a:p>
            <a:r>
              <a:rPr lang="en-US" dirty="0"/>
              <a:t>Client communicates with the systems in cluster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Overview</a:t>
            </a:r>
            <a:endParaRPr lang="en-IN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3429000"/>
            <a:ext cx="6553200" cy="3214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Motivation </a:t>
            </a:r>
            <a:r>
              <a:rPr lang="en-US" dirty="0">
                <a:latin typeface="Arial" charset="0"/>
                <a:cs typeface="Arial" charset="0"/>
              </a:rPr>
              <a:t>for Configuration and Coordination System</a:t>
            </a:r>
            <a:br>
              <a:rPr lang="en-US" dirty="0">
                <a:latin typeface="Arial" charset="0"/>
                <a:cs typeface="Arial" charset="0"/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Applications needs to share the metadata and state </a:t>
            </a:r>
          </a:p>
          <a:p>
            <a:endParaRPr lang="en-US" dirty="0"/>
          </a:p>
          <a:p>
            <a:r>
              <a:rPr lang="en-US" dirty="0"/>
              <a:t>Metadata is configuration information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Example, location of various database shards in server</a:t>
            </a:r>
          </a:p>
          <a:p>
            <a:r>
              <a:rPr lang="en-US" dirty="0"/>
              <a:t>System state is data used to coordinate the application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Example, server currently acting as master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en-US" dirty="0"/>
              <a:t>Need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615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>
                <a:latin typeface="Arial" charset="0"/>
                <a:cs typeface="Arial" charset="0"/>
              </a:rPr>
              <a:t/>
            </a:r>
            <a:br>
              <a:rPr lang="en-US" smtClean="0">
                <a:latin typeface="Arial" charset="0"/>
                <a:cs typeface="Arial" charset="0"/>
              </a:rPr>
            </a:br>
            <a:r>
              <a:rPr lang="en-US" smtClean="0">
                <a:latin typeface="Arial" charset="0"/>
                <a:cs typeface="Arial" charset="0"/>
              </a:rPr>
              <a:t>Motivation </a:t>
            </a:r>
            <a:r>
              <a:rPr lang="en-US" dirty="0">
                <a:latin typeface="Arial" charset="0"/>
                <a:cs typeface="Arial" charset="0"/>
              </a:rPr>
              <a:t>for Configuration and Coordination </a:t>
            </a:r>
            <a:r>
              <a:rPr lang="en-US" dirty="0" smtClean="0">
                <a:latin typeface="Arial" charset="0"/>
                <a:cs typeface="Arial" charset="0"/>
              </a:rPr>
              <a:t>System (2)</a:t>
            </a:r>
            <a:r>
              <a:rPr lang="en-US" dirty="0">
                <a:latin typeface="Arial" charset="0"/>
                <a:cs typeface="Arial" charset="0"/>
              </a:rPr>
              <a:t/>
            </a:r>
            <a:br>
              <a:rPr lang="en-US" dirty="0">
                <a:latin typeface="Arial" charset="0"/>
                <a:cs typeface="Arial" charset="0"/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Managing metadata and state is too difficult</a:t>
            </a:r>
          </a:p>
          <a:p>
            <a:r>
              <a:rPr lang="en-US" dirty="0"/>
              <a:t>Often leads to incorrect server behavior</a:t>
            </a:r>
          </a:p>
          <a:p>
            <a:r>
              <a:rPr lang="en-US" dirty="0" smtClean="0"/>
              <a:t>Causes </a:t>
            </a:r>
            <a:r>
              <a:rPr lang="en-US" dirty="0"/>
              <a:t>unaccepted delays in processing or missed the processing entirely</a:t>
            </a:r>
          </a:p>
          <a:p>
            <a:r>
              <a:rPr lang="en-US" dirty="0"/>
              <a:t>Needs a system-wide service that correctly and reliably implements distributed configuration and coordination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Need (Continued)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876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Distributed </a:t>
            </a:r>
            <a:r>
              <a:rPr lang="en-US" dirty="0">
                <a:latin typeface="Arial" charset="0"/>
                <a:cs typeface="Arial" charset="0"/>
              </a:rPr>
              <a:t>State Management</a:t>
            </a:r>
            <a:br>
              <a:rPr lang="en-US" dirty="0">
                <a:latin typeface="Arial" charset="0"/>
                <a:cs typeface="Arial" charset="0"/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Unreliable network connections</a:t>
            </a:r>
          </a:p>
          <a:p>
            <a:r>
              <a:rPr lang="en-US" dirty="0"/>
              <a:t>Clock Synchronization</a:t>
            </a:r>
          </a:p>
          <a:p>
            <a:r>
              <a:rPr lang="en-US" dirty="0"/>
              <a:t>Consistency in applications state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Challenges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5250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Distributed State </a:t>
            </a:r>
            <a:r>
              <a:rPr lang="en-US" dirty="0" smtClean="0">
                <a:latin typeface="Arial" charset="0"/>
                <a:cs typeface="Arial" charset="0"/>
              </a:rPr>
              <a:t>Management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/>
          </a:bodyPr>
          <a:lstStyle/>
          <a:p>
            <a:r>
              <a:rPr lang="en-US" dirty="0"/>
              <a:t>Networks are unreliable </a:t>
            </a:r>
          </a:p>
          <a:p>
            <a:pPr lvl="1"/>
            <a:r>
              <a:rPr lang="en-US" dirty="0"/>
              <a:t>Latency varies from time to time</a:t>
            </a:r>
          </a:p>
          <a:p>
            <a:pPr lvl="1"/>
            <a:r>
              <a:rPr lang="en-US" dirty="0"/>
              <a:t>Bandwidth changes </a:t>
            </a:r>
          </a:p>
          <a:p>
            <a:pPr lvl="1"/>
            <a:r>
              <a:rPr lang="en-US" dirty="0"/>
              <a:t>Connections are lost</a:t>
            </a:r>
          </a:p>
          <a:p>
            <a:endParaRPr lang="en-US" dirty="0"/>
          </a:p>
          <a:p>
            <a:r>
              <a:rPr lang="en-US" dirty="0"/>
              <a:t>Split brain problem </a:t>
            </a:r>
          </a:p>
          <a:p>
            <a:pPr lvl="1"/>
            <a:r>
              <a:rPr lang="en-US" dirty="0"/>
              <a:t>Loss of connectivity between two groups of systems</a:t>
            </a:r>
          </a:p>
          <a:p>
            <a:pPr lvl="1"/>
            <a:r>
              <a:rPr lang="en-US" dirty="0"/>
              <a:t>Some amount of state is inaccessible </a:t>
            </a:r>
          </a:p>
          <a:p>
            <a:pPr lvl="1"/>
            <a:r>
              <a:rPr lang="en-US" dirty="0"/>
              <a:t>Disallow changes to distributed state until connectivity restored back </a:t>
            </a:r>
          </a:p>
          <a:p>
            <a:pPr lvl="1"/>
            <a:r>
              <a:rPr lang="en-US" dirty="0"/>
              <a:t>Allow one partition to remain functional while degrading the capabilities of other partition</a:t>
            </a:r>
          </a:p>
          <a:p>
            <a:pPr lvl="1"/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Unreliable network connections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842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Distributed State </a:t>
            </a:r>
            <a:r>
              <a:rPr lang="en-US" dirty="0" smtClean="0">
                <a:latin typeface="Arial" charset="0"/>
                <a:cs typeface="Arial" charset="0"/>
              </a:rPr>
              <a:t>Management(3)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Depending upon type of application, synchronization needs to be precise</a:t>
            </a:r>
          </a:p>
          <a:p>
            <a:r>
              <a:rPr lang="en-US" dirty="0"/>
              <a:t>Hardware clocks in servers not perfect and tend to drift over time</a:t>
            </a:r>
          </a:p>
          <a:p>
            <a:r>
              <a:rPr lang="en-US" dirty="0"/>
              <a:t>May lead to disordering in the events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Clock Synchronization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407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Distributed State </a:t>
            </a:r>
            <a:r>
              <a:rPr lang="en-US" dirty="0" smtClean="0">
                <a:latin typeface="Arial" charset="0"/>
                <a:cs typeface="Arial" charset="0"/>
              </a:rPr>
              <a:t>Management(4)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State in distributed system has to be consistent in any case of failure</a:t>
            </a:r>
          </a:p>
          <a:p>
            <a:r>
              <a:rPr lang="en-US" dirty="0" err="1"/>
              <a:t>Paxos</a:t>
            </a:r>
            <a:r>
              <a:rPr lang="en-US" dirty="0"/>
              <a:t> algorithm or Multi-</a:t>
            </a:r>
            <a:r>
              <a:rPr lang="en-US" dirty="0" err="1"/>
              <a:t>Paxos</a:t>
            </a:r>
            <a:r>
              <a:rPr lang="en-US" dirty="0"/>
              <a:t> helps in maintaining the state</a:t>
            </a:r>
          </a:p>
          <a:p>
            <a:r>
              <a:rPr lang="en-US" dirty="0"/>
              <a:t>But notoriously difficult to implement</a:t>
            </a:r>
          </a:p>
          <a:p>
            <a:r>
              <a:rPr lang="en-US" dirty="0"/>
              <a:t>Recommended to use systems that already has implementations for the same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Consistency in applications state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706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cs typeface="Arial" charset="0"/>
              </a:rPr>
              <a:t>Example System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Designed at Yahoo!</a:t>
            </a:r>
          </a:p>
          <a:p>
            <a:r>
              <a:rPr lang="en-US" dirty="0"/>
              <a:t>Distributed co-ordination service to manage large set of hosts</a:t>
            </a:r>
          </a:p>
          <a:p>
            <a:r>
              <a:rPr lang="en-US" dirty="0"/>
              <a:t>Simple architecture and API to manage a service in a distributed environment</a:t>
            </a:r>
          </a:p>
          <a:p>
            <a:r>
              <a:rPr lang="en-US" dirty="0"/>
              <a:t>Standard for organized service used by Hadoop, </a:t>
            </a:r>
            <a:r>
              <a:rPr lang="en-US" dirty="0" err="1"/>
              <a:t>HBase</a:t>
            </a:r>
            <a:r>
              <a:rPr lang="en-US" dirty="0"/>
              <a:t>, and other distributed frameworks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Apache </a:t>
            </a:r>
            <a:r>
              <a:rPr lang="en-US" dirty="0" err="1" smtClean="0"/>
              <a:t>ZooKeeper</a:t>
            </a:r>
            <a:endParaRPr lang="en-US" dirty="0"/>
          </a:p>
          <a:p>
            <a:endParaRPr lang="en-IN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124200"/>
            <a:ext cx="6372225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62834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3165</TotalTime>
  <Words>341</Words>
  <Application>Microsoft Office PowerPoint</Application>
  <PresentationFormat>Widescreen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Service Configuration and Coordianation Systems</vt:lpstr>
      <vt:lpstr> Distributed Applications </vt:lpstr>
      <vt:lpstr> Motivation for Configuration and Coordination System </vt:lpstr>
      <vt:lpstr> Motivation for Configuration and Coordination System (2) </vt:lpstr>
      <vt:lpstr> Distributed State Management </vt:lpstr>
      <vt:lpstr>Distributed State Management (2)</vt:lpstr>
      <vt:lpstr>Distributed State Management(3)</vt:lpstr>
      <vt:lpstr>Distributed State Management(4)</vt:lpstr>
      <vt:lpstr>Example System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231</cp:revision>
  <dcterms:created xsi:type="dcterms:W3CDTF">2018-10-16T06:13:57Z</dcterms:created>
  <dcterms:modified xsi:type="dcterms:W3CDTF">2019-08-19T10:21:00Z</dcterms:modified>
</cp:coreProperties>
</file>

<file path=docProps/thumbnail.jpeg>
</file>